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4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5AFB24-7542-436F-96B3-0980565BD928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28465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5AFB24-7542-436F-96B3-0980565BD928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1758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dzywianie.info.pl/przydatne-informacje/artykuly/art,historia-witamin-czyli-jak-i-gdzie-je-odkryto.html" TargetMode="External"/><Relationship Id="rId3" Type="http://schemas.openxmlformats.org/officeDocument/2006/relationships/hyperlink" Target="http://portal.abczdrowie.pl/" TargetMode="External"/><Relationship Id="rId7" Type="http://schemas.openxmlformats.org/officeDocument/2006/relationships/hyperlink" Target="https://www.aptekaolmed.pl/blog/artykul/podzial-witamin-i-ich-znaczenie-w-organizmie-encyklopedia-witamin,14.html" TargetMode="External"/><Relationship Id="rId2" Type="http://schemas.openxmlformats.org/officeDocument/2006/relationships/hyperlink" Target="http://portalwiedzy.onet.pl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edonet.pl/zdrowie,awitaminoza---przyczyny--objawy--leczenie--profilaktyka,artykul,1730074.html" TargetMode="External"/><Relationship Id="rId5" Type="http://schemas.openxmlformats.org/officeDocument/2006/relationships/hyperlink" Target="http://pl.wikipedia.org/" TargetMode="External"/><Relationship Id="rId4" Type="http://schemas.openxmlformats.org/officeDocument/2006/relationships/hyperlink" Target="http://www.odchudzanko.pl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Witaminy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Web Quest dla uczniów niesłyszących z zakresu przedmiotu kosmetyka pielęgnacyjna i upiększająca twarzy ,szyi i dekoltu</a:t>
            </a:r>
          </a:p>
          <a:p>
            <a:endParaRPr lang="pl-PL" dirty="0"/>
          </a:p>
        </p:txBody>
      </p:sp>
      <p:pic>
        <p:nvPicPr>
          <p:cNvPr id="5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witamin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1802748"/>
              </p:ext>
            </p:extLst>
          </p:nvPr>
        </p:nvGraphicFramePr>
        <p:xfrm>
          <a:off x="457200" y="1481138"/>
          <a:ext cx="822960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witaminach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671513" y="857250"/>
            <a:ext cx="8472487" cy="4516438"/>
          </a:xfrm>
        </p:spPr>
        <p:txBody>
          <a:bodyPr>
            <a:normAutofit fontScale="90000"/>
          </a:bodyPr>
          <a:lstStyle/>
          <a:p>
            <a:r>
              <a:rPr lang="pl-PL" sz="2200" b="1" dirty="0"/>
              <a:t>witaminy w </a:t>
            </a:r>
            <a:r>
              <a:rPr lang="pl-PL" sz="2200" b="1" dirty="0" err="1"/>
              <a:t>internecie</a:t>
            </a: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2200" dirty="0"/>
              <a:t>podręcznik  pt „ Kosmetyka pielęgnacyjna i upiększająca twarzy, szyi i dekoltu” aut: B. Drygas, M. Mrozowska, R. </a:t>
            </a:r>
            <a:r>
              <a:rPr lang="pl-PL" sz="2200" dirty="0" err="1"/>
              <a:t>Szpindor</a:t>
            </a:r>
            <a:r>
              <a:rPr lang="pl-PL" sz="2200" dirty="0"/>
              <a:t>.</a:t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400" dirty="0" smtClean="0">
                <a:hlinkClick r:id="rId2"/>
              </a:rPr>
              <a:t>http</a:t>
            </a:r>
            <a:r>
              <a:rPr lang="pl-PL" sz="2400" dirty="0">
                <a:hlinkClick r:id="rId2"/>
              </a:rPr>
              <a:t>://portalwiedzy.onet.pl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 smtClean="0">
                <a:hlinkClick r:id="rId3"/>
              </a:rPr>
              <a:t>http</a:t>
            </a:r>
            <a:r>
              <a:rPr lang="pl-PL" sz="2400" dirty="0">
                <a:hlinkClick r:id="rId3"/>
              </a:rPr>
              <a:t>://portal.abczdrowie.pl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 smtClean="0">
                <a:hlinkClick r:id="rId4"/>
              </a:rPr>
              <a:t>http</a:t>
            </a:r>
            <a:r>
              <a:rPr lang="pl-PL" sz="2400" dirty="0">
                <a:hlinkClick r:id="rId4"/>
              </a:rPr>
              <a:t>://www.odchudzanko.pl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 smtClean="0">
                <a:hlinkClick r:id="rId5"/>
              </a:rPr>
              <a:t>http</a:t>
            </a:r>
            <a:r>
              <a:rPr lang="pl-PL" sz="2400" dirty="0">
                <a:hlinkClick r:id="rId5"/>
              </a:rPr>
              <a:t>://pl.wikipedia.org</a:t>
            </a:r>
            <a:r>
              <a:rPr lang="pl-PL" sz="2400" dirty="0" smtClean="0">
                <a:hlinkClick r:id="rId5"/>
              </a:rPr>
              <a:t>/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>
                <a:hlinkClick r:id="rId6"/>
              </a:rPr>
              <a:t>https://www.medonet.pl/zdrowie,awitaminoza---przyczyny--objawy--leczenie-</a:t>
            </a:r>
            <a:r>
              <a:rPr lang="pl-PL" sz="2400" smtClean="0">
                <a:hlinkClick r:id="rId6"/>
              </a:rPr>
              <a:t>-</a:t>
            </a:r>
            <a:r>
              <a:rPr lang="pl-PL" sz="2400" smtClean="0">
                <a:hlinkClick r:id="rId6"/>
              </a:rPr>
              <a:t>profilaktyka,artykul,1730074.html</a:t>
            </a:r>
            <a:r>
              <a:rPr lang="pl-PL" sz="2400" smtClean="0"/>
              <a:t/>
            </a:r>
            <a:br>
              <a:rPr lang="pl-PL" sz="2400" smtClean="0"/>
            </a:br>
            <a:r>
              <a:rPr lang="pl-PL" sz="2400" smtClean="0">
                <a:hlinkClick r:id="rId7"/>
              </a:rPr>
              <a:t>https</a:t>
            </a:r>
            <a:r>
              <a:rPr lang="pl-PL" sz="2400" smtClean="0">
                <a:hlinkClick r:id="rId7"/>
              </a:rPr>
              <a:t>://</a:t>
            </a:r>
            <a:r>
              <a:rPr lang="pl-PL" sz="2400" smtClean="0">
                <a:hlinkClick r:id="rId7"/>
              </a:rPr>
              <a:t>www.aptekaolmed.pl/blog/artykul/podzial-witamin-i-ich-znaczenie-w-organizmie-encyklopedia-witamin,14.html</a:t>
            </a:r>
            <a:r>
              <a:rPr lang="pl-PL" sz="2400" smtClean="0"/>
              <a:t/>
            </a:r>
            <a:br>
              <a:rPr lang="pl-PL" sz="2400" smtClean="0"/>
            </a:br>
            <a:r>
              <a:rPr lang="pl-PL" sz="2400" smtClean="0">
                <a:hlinkClick r:id="rId8"/>
              </a:rPr>
              <a:t>https</a:t>
            </a:r>
            <a:r>
              <a:rPr lang="pl-PL" sz="2400" smtClean="0">
                <a:hlinkClick r:id="rId8"/>
              </a:rPr>
              <a:t>://</a:t>
            </a:r>
            <a:r>
              <a:rPr lang="pl-PL" sz="2400" smtClean="0">
                <a:hlinkClick r:id="rId8"/>
              </a:rPr>
              <a:t>www.odzywianie.info.pl/przydatne-informacje/artykuly/art,historia-witamin-czyli-jak-i-gdzie-je-odkryto.html</a:t>
            </a:r>
            <a:r>
              <a:rPr lang="pl-PL" sz="2400" smtClean="0"/>
              <a:t/>
            </a:r>
            <a:br>
              <a:rPr lang="pl-PL" sz="240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		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5400" dirty="0"/>
              <a:t/>
            </a: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460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2268194"/>
              </p:ext>
            </p:extLst>
          </p:nvPr>
        </p:nvGraphicFramePr>
        <p:xfrm>
          <a:off x="457200" y="1481138"/>
          <a:ext cx="8229600" cy="713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</p:spTree>
    <p:extLst>
      <p:ext uri="{BB962C8B-B14F-4D97-AF65-F5344CB8AC3E}">
        <p14:creationId xmlns:p14="http://schemas.microsoft.com/office/powerpoint/2010/main" xmlns="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6897967"/>
              </p:ext>
            </p:extLst>
          </p:nvPr>
        </p:nvGraphicFramePr>
        <p:xfrm>
          <a:off x="457200" y="1481138"/>
          <a:ext cx="82296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</p:spTree>
    <p:extLst>
      <p:ext uri="{BB962C8B-B14F-4D97-AF65-F5344CB8AC3E}">
        <p14:creationId xmlns:p14="http://schemas.microsoft.com/office/powerpoint/2010/main" xmlns="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Dotyczących witamin, źródła  ich pochodzenia , zastosowania i wpływu na organizm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</p:spTree>
    <p:extLst>
      <p:ext uri="{BB962C8B-B14F-4D97-AF65-F5344CB8AC3E}">
        <p14:creationId xmlns:p14="http://schemas.microsoft.com/office/powerpoint/2010/main" xmlns="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Internetu</a:t>
            </a:r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</p:spTree>
    <p:extLst>
      <p:ext uri="{BB962C8B-B14F-4D97-AF65-F5344CB8AC3E}">
        <p14:creationId xmlns:p14="http://schemas.microsoft.com/office/powerpoint/2010/main" xmlns="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Poradnik dla nauczyciela:</a:t>
            </a:r>
            <a:r>
              <a:rPr lang="pl-PL" dirty="0">
                <a:solidFill>
                  <a:srgbClr val="FF0000"/>
                </a:solidFill>
              </a:rPr>
              <a:t/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</p:spTree>
    <p:extLst>
      <p:ext uri="{BB962C8B-B14F-4D97-AF65-F5344CB8AC3E}">
        <p14:creationId xmlns:p14="http://schemas.microsoft.com/office/powerpoint/2010/main" xmlns="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i dekoltu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Co to są witaminy 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E9D8111A-52C5-45CE-9F9B-123B05F76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674635"/>
          </a:xfrm>
        </p:spPr>
        <p:txBody>
          <a:bodyPr/>
          <a:lstStyle/>
          <a:p>
            <a:r>
              <a:rPr lang="pl-PL"/>
              <a:t>Projekt „</a:t>
            </a:r>
            <a:r>
              <a:rPr lang="pl-PL" b="0" i="0">
                <a:effectLst/>
              </a:rPr>
              <a:t>Innowacyjne narzędzia w edukacji zawodowej dla niesłyszących</a:t>
            </a:r>
            <a:r>
              <a:rPr lang="pl-PL"/>
              <a:t>” korzysta z dofinansowania otrzymanego od Islandii, Liechtensteinu i Norwegii w ramach funduszy EOG. </a:t>
            </a:r>
            <a:br>
              <a:rPr lang="pl-PL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10726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Co to są witaminy ?</a:t>
            </a:r>
          </a:p>
          <a:p>
            <a:pPr marL="0" indent="0">
              <a:buNone/>
            </a:pPr>
            <a:r>
              <a:rPr lang="pl-PL" dirty="0"/>
              <a:t>Jaki jest podział witamin ?</a:t>
            </a:r>
          </a:p>
          <a:p>
            <a:pPr marL="0" indent="0">
              <a:buNone/>
            </a:pPr>
            <a:r>
              <a:rPr lang="pl-PL" dirty="0"/>
              <a:t>Kto odkrył pierwszą witaminę ?</a:t>
            </a:r>
          </a:p>
          <a:p>
            <a:pPr marL="0" indent="0">
              <a:buNone/>
            </a:pPr>
            <a:r>
              <a:rPr lang="pl-PL" dirty="0"/>
              <a:t>Jaki jest podział witamin?</a:t>
            </a:r>
          </a:p>
          <a:p>
            <a:pPr marL="0" indent="0">
              <a:buNone/>
            </a:pPr>
            <a:r>
              <a:rPr lang="pl-PL" dirty="0"/>
              <a:t>Jakie jest źródło witamin?</a:t>
            </a:r>
          </a:p>
          <a:p>
            <a:pPr marL="0" indent="0">
              <a:buNone/>
            </a:pPr>
            <a:r>
              <a:rPr lang="pl-PL" dirty="0"/>
              <a:t>Jakie są skutki awitaminozy ?</a:t>
            </a: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/>
              <a:t> </a:t>
            </a:r>
            <a:r>
              <a:rPr lang="pl-PL" dirty="0"/>
              <a:t>Witaminy to związki organiczne niezbędne do prawidłowego funkcjonowania organizmu. Posiadają różnorodną budowę, a ich nazwa pochodzi z łaciny. </a:t>
            </a:r>
            <a:r>
              <a:rPr lang="pl-PL" i="1" dirty="0"/>
              <a:t>Vita</a:t>
            </a:r>
            <a:r>
              <a:rPr lang="pl-PL" dirty="0"/>
              <a:t> oznacza życie, a </a:t>
            </a:r>
            <a:r>
              <a:rPr lang="pl-PL" i="1" dirty="0"/>
              <a:t>amina</a:t>
            </a:r>
            <a:r>
              <a:rPr lang="pl-PL" dirty="0"/>
              <a:t> aminy(grupa związków chemicznych).  Nazwa ta utrzymała się do dziś, choć witaminy nie zawsze zawierają grupę aminową.</a:t>
            </a:r>
          </a:p>
          <a:p>
            <a:endParaRPr lang="pl-PL" dirty="0"/>
          </a:p>
          <a:p>
            <a:r>
              <a:rPr lang="pl-PL" dirty="0"/>
              <a:t>Na kolejnych slajdach zobaczycie podstawowe informacje ,które muszą być omówione aby zapoznać się z witaminami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l-PL" dirty="0"/>
              <a:t>Podział witamin</a:t>
            </a:r>
          </a:p>
          <a:p>
            <a:pPr marL="514350" indent="-514350"/>
            <a:r>
              <a:rPr lang="pl-PL" dirty="0"/>
              <a:t>Kto odkrył pierwszą witaminę</a:t>
            </a:r>
          </a:p>
          <a:p>
            <a:pPr marL="514350" indent="-514350"/>
            <a:r>
              <a:rPr lang="pl-PL" dirty="0"/>
              <a:t>Wytwarzanie witamin</a:t>
            </a:r>
          </a:p>
          <a:p>
            <a:pPr marL="514350" indent="-514350"/>
            <a:r>
              <a:rPr lang="pl-PL" dirty="0"/>
              <a:t>Witaminy rozpuszczalne w wodzie</a:t>
            </a:r>
          </a:p>
          <a:p>
            <a:pPr marL="514350" indent="-514350"/>
            <a:r>
              <a:rPr lang="pl-PL" dirty="0"/>
              <a:t>Witaminy rozpuszczalne w tłuszczach</a:t>
            </a:r>
          </a:p>
          <a:p>
            <a:pPr marL="514350" indent="-514350"/>
            <a:r>
              <a:rPr lang="pl-PL" dirty="0"/>
              <a:t>Witaminy z grupy witaminy </a:t>
            </a:r>
            <a:r>
              <a:rPr lang="pl-PL" dirty="0" err="1"/>
              <a:t>A,B,C,D,E,K</a:t>
            </a:r>
            <a:endParaRPr lang="pl-PL" dirty="0"/>
          </a:p>
          <a:p>
            <a:pPr marL="514350" indent="-514350"/>
            <a:r>
              <a:rPr lang="pl-PL" dirty="0"/>
              <a:t>Co to jest </a:t>
            </a:r>
            <a:r>
              <a:rPr lang="pl-PL" dirty="0" err="1"/>
              <a:t>awiatminoza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Zagadnienia z którymi należy się zapoznać 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witamin </a:t>
            </a:r>
          </a:p>
          <a:p>
            <a:pPr>
              <a:buNone/>
            </a:pPr>
            <a:r>
              <a:rPr lang="pl-PL" dirty="0"/>
              <a:t>  z uwzględnieniem wymienionych zagadnień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    </a:t>
            </a:r>
            <a:r>
              <a:rPr lang="pl-PL" u="sng" dirty="0"/>
              <a:t>Poszukaj informacji na podane tematy </a:t>
            </a:r>
            <a:r>
              <a:rPr lang="pl-PL" dirty="0"/>
              <a:t>:</a:t>
            </a:r>
          </a:p>
          <a:p>
            <a:pPr marL="514350" indent="-514350"/>
            <a:r>
              <a:rPr lang="pl-PL" dirty="0"/>
              <a:t> Podział witamin</a:t>
            </a:r>
          </a:p>
          <a:p>
            <a:pPr marL="514350" indent="-514350"/>
            <a:r>
              <a:rPr lang="pl-PL" dirty="0"/>
              <a:t>Kto odkrył pierwszą witaminę</a:t>
            </a:r>
          </a:p>
          <a:p>
            <a:pPr marL="514350" indent="-514350"/>
            <a:r>
              <a:rPr lang="pl-PL" dirty="0"/>
              <a:t>Wytwarzanie witamin</a:t>
            </a:r>
          </a:p>
          <a:p>
            <a:pPr marL="514350" indent="-514350"/>
            <a:r>
              <a:rPr lang="pl-PL" dirty="0"/>
              <a:t>Witaminy rozpuszczalne w wodzie</a:t>
            </a:r>
          </a:p>
          <a:p>
            <a:pPr marL="514350" indent="-514350"/>
            <a:r>
              <a:rPr lang="pl-PL" dirty="0"/>
              <a:t>Witaminy rozpuszczalne w tłuszczach</a:t>
            </a:r>
          </a:p>
          <a:p>
            <a:pPr marL="514350" indent="-514350"/>
            <a:r>
              <a:rPr lang="pl-PL" dirty="0"/>
              <a:t>Witaminy z grupy witaminy </a:t>
            </a:r>
            <a:r>
              <a:rPr lang="pl-PL" dirty="0" err="1"/>
              <a:t>A,B,C,D,E,K</a:t>
            </a:r>
            <a:endParaRPr lang="pl-PL" dirty="0"/>
          </a:p>
          <a:p>
            <a:pPr marL="514350" indent="-514350"/>
            <a:r>
              <a:rPr lang="pl-PL" dirty="0"/>
              <a:t>Co to jest </a:t>
            </a:r>
            <a:r>
              <a:rPr lang="pl-PL" dirty="0" err="1"/>
              <a:t>awiatminoza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</p:spTree>
    <p:extLst>
      <p:ext uri="{BB962C8B-B14F-4D97-AF65-F5344CB8AC3E}">
        <p14:creationId xmlns:p14="http://schemas.microsoft.com/office/powerpoint/2010/main" xmlns="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305</TotalTime>
  <Words>838</Words>
  <Application>Microsoft Office PowerPoint</Application>
  <PresentationFormat>Pokaz na ekranie (4:3)</PresentationFormat>
  <Paragraphs>135</Paragraphs>
  <Slides>20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Hol</vt:lpstr>
      <vt:lpstr>Witaminy</vt:lpstr>
      <vt:lpstr>Co to są witaminy ?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witaminy w internecie  podręcznik  pt „ Kosmetyka pielęgnacyjna i upiększająca twarzy, szyi i dekoltu” aut: B. Drygas, M. Mrozowska, R. Szpindor.  http://portalwiedzy.onet.pl http://portal.abczdrowie.pl http://www.odchudzanko.pl http://pl.wikipedia.org/ https://www.medonet.pl/zdrowie,awitaminoza---przyczyny--objawy--leczenie--profilaktyka,artykul,1730074.html https://www.aptekaolmed.pl/blog/artykul/podzial-witamin-i-ich-znaczenie-w-organizmie-encyklopedia-witamin,14.html https://www.odzywianie.info.pl/przydatne-informacje/artykuly/art,historia-witamin-czyli-jak-i-gdzie-je-odkryto.html        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Slajd 20</vt:lpstr>
    </vt:vector>
  </TitlesOfParts>
  <Company>wiater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Konrad1</cp:lastModifiedBy>
  <cp:revision>37</cp:revision>
  <dcterms:created xsi:type="dcterms:W3CDTF">2017-10-04T16:14:31Z</dcterms:created>
  <dcterms:modified xsi:type="dcterms:W3CDTF">2021-08-20T11:49:59Z</dcterms:modified>
</cp:coreProperties>
</file>